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en-US" dirty="0" smtClean="0"/>
              <a:t>PRO - </a:t>
            </a:r>
            <a:r>
              <a:rPr lang="ru-RU" dirty="0" smtClean="0"/>
              <a:t>ПЕДАГОГ</a:t>
            </a:r>
            <a:endParaRPr lang="ru-RU" dirty="0"/>
          </a:p>
        </p:txBody>
      </p:sp>
      <p:pic>
        <p:nvPicPr>
          <p:cNvPr id="1026" name="Picture 2" descr="C:\наташа\дипломы\конкурс црсо\9 ма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90278" y="1190354"/>
            <a:ext cx="1849417" cy="104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наташа\дипломы\конкурс црсо\image (2).jpg"/>
          <p:cNvPicPr>
            <a:picLocks noChangeAspect="1" noChangeArrowheads="1"/>
          </p:cNvPicPr>
          <p:nvPr/>
        </p:nvPicPr>
        <p:blipFill>
          <a:blip r:embed="rId4" cstate="print"/>
          <a:srcRect l="28571"/>
          <a:stretch>
            <a:fillRect/>
          </a:stretch>
        </p:blipFill>
        <p:spPr bwMode="auto">
          <a:xfrm>
            <a:off x="1500166" y="785794"/>
            <a:ext cx="1428760" cy="185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наташа\дипломы\конкурс црсо\IMG_20171104_115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785794"/>
            <a:ext cx="1523968" cy="183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наташа\дипломы\конкурс црсо\lnDKlRQafY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18" y="523833"/>
            <a:ext cx="3286162" cy="547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наташа\фотки\книжки\Новая папка\географический диктан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786058"/>
            <a:ext cx="2000264" cy="177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наташа\фотки\книжки\Новая папка\поддержка спортсменов перед олимпиадо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857496"/>
            <a:ext cx="207170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наташа\дипломы\конкурс црсо\Ков Сертифи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857760"/>
            <a:ext cx="1238859" cy="1704950"/>
          </a:xfrm>
          <a:prstGeom prst="rect">
            <a:avLst/>
          </a:prstGeom>
          <a:noFill/>
        </p:spPr>
      </p:pic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428728" y="4786322"/>
          <a:ext cx="1260657" cy="1785931"/>
        </p:xfrm>
        <a:graphic>
          <a:graphicData uri="http://schemas.openxmlformats.org/presentationml/2006/ole">
            <p:oleObj spid="_x0000_s1033" name="Acrobat Document" r:id="rId10" imgW="4000320" imgH="5667285" progId="AcroExch.Document.DC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643174" y="4714884"/>
          <a:ext cx="1357308" cy="1922853"/>
        </p:xfrm>
        <a:graphic>
          <a:graphicData uri="http://schemas.openxmlformats.org/presentationml/2006/ole">
            <p:oleObj spid="_x0000_s1034" name="Acrobat Document" r:id="rId11" imgW="4000320" imgH="5667285" progId="AcroExch.Document.DC">
              <p:embed/>
            </p:oleObj>
          </a:graphicData>
        </a:graphic>
      </p:graphicFrame>
      <p:pic>
        <p:nvPicPr>
          <p:cNvPr id="1035" name="Picture 11" descr="C:\наташа\дипломы\конкурс црсо\стр111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8430" y="4626455"/>
            <a:ext cx="1473981" cy="208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4</Words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Изящная</vt:lpstr>
      <vt:lpstr>Adobe Acrobat Document</vt:lpstr>
      <vt:lpstr>               PRO - ПЕДАГОГ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</cp:revision>
  <dcterms:created xsi:type="dcterms:W3CDTF">2018-11-28T16:22:59Z</dcterms:created>
  <dcterms:modified xsi:type="dcterms:W3CDTF">2018-11-28T16:37:42Z</dcterms:modified>
</cp:coreProperties>
</file>